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embeddedFontLst>
    <p:embeddedFont>
      <p:font typeface="Century Gothic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jYPM6tChHUPXuS5hh3CU9Enwgpe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font" Target="fonts/CenturyGothic-boldItalic.fntdata"/><Relationship Id="rId5" Type="http://schemas.openxmlformats.org/officeDocument/2006/relationships/slide" Target="slides/slide1.xml"/><Relationship Id="rId6" Type="http://schemas.openxmlformats.org/officeDocument/2006/relationships/font" Target="fonts/CenturyGothic-regular.fntdata"/><Relationship Id="rId7" Type="http://schemas.openxmlformats.org/officeDocument/2006/relationships/font" Target="fonts/CenturyGothic-bold.fntdata"/><Relationship Id="rId8" Type="http://schemas.openxmlformats.org/officeDocument/2006/relationships/font" Target="fonts/CenturyGothic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שקופית כותרת" showMasterSp="0" type="title">
  <p:cSld name="TITLE">
    <p:bg>
      <p:bgPr>
        <a:gradFill>
          <a:gsLst>
            <a:gs pos="0">
              <a:srgbClr val="E1DBC9"/>
            </a:gs>
            <a:gs pos="77000">
              <a:srgbClr val="C8C1B0"/>
            </a:gs>
            <a:gs pos="100000">
              <a:srgbClr val="C0BAAA"/>
            </a:gs>
          </a:gsLst>
          <a:lin ang="5400000" scaled="0"/>
        </a:gra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rotWithShape="1">
            <a:blip r:embed="rId2">
              <a:alphaModFix amt="45000"/>
            </a:blip>
            <a:tile algn="tl" flip="none" tx="-44450" sx="85000" ty="38100" sy="85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3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rotWithShape="0" algn="ctr">
              <a:srgbClr val="000000">
                <a:alpha val="65882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cap="sq" cmpd="sng" w="9525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3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7" name="Google Shape;17;p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8" name="Google Shape;18;p3"/>
            <p:cNvCxnSpPr/>
            <p:nvPr/>
          </p:nvCxnSpPr>
          <p:spPr>
            <a:xfrm>
              <a:off x="5318306" y="1386268"/>
              <a:ext cx="0" cy="640080"/>
            </a:xfrm>
            <a:prstGeom prst="straightConnector1">
              <a:avLst/>
            </a:prstGeom>
            <a:solidFill>
              <a:srgbClr val="262626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9" name="Google Shape;19;p3"/>
            <p:cNvCxnSpPr/>
            <p:nvPr/>
          </p:nvCxnSpPr>
          <p:spPr>
            <a:xfrm>
              <a:off x="6885637" y="1386268"/>
              <a:ext cx="0" cy="640080"/>
            </a:xfrm>
            <a:prstGeom prst="straightConnector1">
              <a:avLst/>
            </a:prstGeom>
            <a:solidFill>
              <a:srgbClr val="262626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0" name="Google Shape;20;p3"/>
            <p:cNvCxnSpPr/>
            <p:nvPr/>
          </p:nvCxnSpPr>
          <p:spPr>
            <a:xfrm>
              <a:off x="5318306" y="2031563"/>
              <a:ext cx="1567331" cy="0"/>
            </a:xfrm>
            <a:prstGeom prst="straightConnector1">
              <a:avLst/>
            </a:prstGeom>
            <a:solidFill>
              <a:srgbClr val="262626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21" name="Google Shape;21;p3"/>
          <p:cNvSpPr txBox="1"/>
          <p:nvPr>
            <p:ph type="ctrTitle"/>
          </p:nvPr>
        </p:nvSpPr>
        <p:spPr>
          <a:xfrm>
            <a:off x="1561708" y="2091263"/>
            <a:ext cx="9068586" cy="25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7200"/>
              <a:buFont typeface="Century Gothic"/>
              <a:buNone/>
              <a:defRPr b="0" sz="7200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" type="subTitle"/>
          </p:nvPr>
        </p:nvSpPr>
        <p:spPr>
          <a:xfrm>
            <a:off x="1562100" y="4682062"/>
            <a:ext cx="9070848" cy="4572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1"/>
                </a:solidFill>
              </a:defRPr>
            </a:lvl1pPr>
            <a:lvl2pPr lvl="1" rt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2pPr>
            <a:lvl3pPr lvl="2" rt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3pPr>
            <a:lvl4pPr lvl="3" rt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rt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rt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rt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rt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rt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5318760" y="1341255"/>
            <a:ext cx="1554480" cy="5272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1453896" y="5211060"/>
            <a:ext cx="59055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8606919" y="5212080"/>
            <a:ext cx="2111881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כותרת וטקסט אנכי" type="vertTx">
  <p:cSld name="VERTICAL_TEX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2"/>
          <p:cNvSpPr txBox="1"/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2"/>
          <p:cNvSpPr txBox="1"/>
          <p:nvPr>
            <p:ph idx="1" type="body"/>
          </p:nvPr>
        </p:nvSpPr>
        <p:spPr>
          <a:xfrm rot="5400000">
            <a:off x="4130040" y="-960120"/>
            <a:ext cx="393192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◦"/>
              <a:defRPr/>
            </a:lvl1pPr>
            <a:lvl2pPr indent="-342900" lvl="1" marL="9144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93" name="Google Shape;93;p12"/>
          <p:cNvSpPr txBox="1"/>
          <p:nvPr>
            <p:ph idx="10" type="dt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2"/>
          <p:cNvSpPr txBox="1"/>
          <p:nvPr>
            <p:ph idx="11" type="ftr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2"/>
          <p:cNvSpPr txBox="1"/>
          <p:nvPr>
            <p:ph idx="12" type="sldNum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כותרת אנכית וטקסט" type="vertTitleAndTx">
  <p:cSld name="VERTICAL_TITLE_AND_VERTICAL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3"/>
          <p:cNvSpPr txBox="1"/>
          <p:nvPr>
            <p:ph type="title"/>
          </p:nvPr>
        </p:nvSpPr>
        <p:spPr>
          <a:xfrm rot="5400000">
            <a:off x="7543800" y="2209800"/>
            <a:ext cx="5257800" cy="236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3"/>
          <p:cNvSpPr txBox="1"/>
          <p:nvPr>
            <p:ph idx="1" type="body"/>
          </p:nvPr>
        </p:nvSpPr>
        <p:spPr>
          <a:xfrm rot="5400000">
            <a:off x="2247900" y="-647700"/>
            <a:ext cx="5257800" cy="80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◦"/>
              <a:defRPr/>
            </a:lvl1pPr>
            <a:lvl2pPr indent="-342900" lvl="1" marL="9144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99" name="Google Shape;99;p13"/>
          <p:cNvSpPr txBox="1"/>
          <p:nvPr>
            <p:ph idx="10" type="dt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3"/>
          <p:cNvSpPr txBox="1"/>
          <p:nvPr>
            <p:ph idx="11" type="ftr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3"/>
          <p:cNvSpPr txBox="1"/>
          <p:nvPr>
            <p:ph idx="12" type="sldNum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כותרת ותוכן" type="obj">
  <p:cSld name="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/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◦"/>
              <a:defRPr/>
            </a:lvl1pPr>
            <a:lvl2pPr indent="-342900" lvl="1" marL="9144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0" type="dt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1" type="ftr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2" type="sldNum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כותרת מקטע עליונה" showMasterSp="0" type="secHead">
  <p:cSld name="SECTION_HEADER">
    <p:bg>
      <p:bgPr>
        <a:gradFill>
          <a:gsLst>
            <a:gs pos="0">
              <a:srgbClr val="E1DBC9"/>
            </a:gs>
            <a:gs pos="77000">
              <a:srgbClr val="C8C1B0"/>
            </a:gs>
            <a:gs pos="100000">
              <a:srgbClr val="C0BAAA"/>
            </a:gs>
          </a:gsLst>
          <a:lin ang="5400000" scaled="0"/>
        </a:gra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rotWithShape="1">
            <a:blip r:embed="rId2">
              <a:alphaModFix amt="45000"/>
            </a:blip>
            <a:tile algn="tl" flip="none" tx="-44450" sx="85000" ty="38100" sy="85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5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rotWithShape="0" algn="ctr">
              <a:srgbClr val="000000">
                <a:alpha val="65882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5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cap="sq" cmpd="sng" w="9525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5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7" name="Google Shape;37;p5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8" name="Google Shape;38;p5"/>
            <p:cNvCxnSpPr/>
            <p:nvPr/>
          </p:nvCxnSpPr>
          <p:spPr>
            <a:xfrm>
              <a:off x="5318306" y="1386268"/>
              <a:ext cx="0" cy="640080"/>
            </a:xfrm>
            <a:prstGeom prst="straightConnector1">
              <a:avLst/>
            </a:prstGeom>
            <a:solidFill>
              <a:srgbClr val="262626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39" name="Google Shape;39;p5"/>
            <p:cNvCxnSpPr/>
            <p:nvPr/>
          </p:nvCxnSpPr>
          <p:spPr>
            <a:xfrm>
              <a:off x="6885637" y="1386268"/>
              <a:ext cx="0" cy="640080"/>
            </a:xfrm>
            <a:prstGeom prst="straightConnector1">
              <a:avLst/>
            </a:prstGeom>
            <a:solidFill>
              <a:srgbClr val="262626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40" name="Google Shape;40;p5"/>
            <p:cNvCxnSpPr/>
            <p:nvPr/>
          </p:nvCxnSpPr>
          <p:spPr>
            <a:xfrm>
              <a:off x="5318306" y="2031563"/>
              <a:ext cx="1567331" cy="0"/>
            </a:xfrm>
            <a:prstGeom prst="straightConnector1">
              <a:avLst/>
            </a:prstGeom>
            <a:solidFill>
              <a:srgbClr val="262626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41" name="Google Shape;41;p5"/>
          <p:cNvSpPr txBox="1"/>
          <p:nvPr>
            <p:ph type="title"/>
          </p:nvPr>
        </p:nvSpPr>
        <p:spPr>
          <a:xfrm>
            <a:off x="1563623" y="2094309"/>
            <a:ext cx="9070848" cy="25877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7200"/>
              <a:buFont typeface="Century Gothic"/>
              <a:buNone/>
              <a:defRPr sz="7200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" type="body"/>
          </p:nvPr>
        </p:nvSpPr>
        <p:spPr>
          <a:xfrm>
            <a:off x="1563624" y="4682062"/>
            <a:ext cx="9070848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1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1"/>
                </a:solidFill>
              </a:defRPr>
            </a:lvl1pPr>
            <a:lvl2pPr indent="-228600" lvl="1" marL="9144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2pPr>
            <a:lvl3pPr indent="-228600" lvl="2" marL="13716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3" name="Google Shape;43;p5"/>
          <p:cNvSpPr txBox="1"/>
          <p:nvPr>
            <p:ph idx="10" type="dt"/>
          </p:nvPr>
        </p:nvSpPr>
        <p:spPr>
          <a:xfrm>
            <a:off x="5321808" y="1344502"/>
            <a:ext cx="1554480" cy="5303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"/>
          <p:cNvSpPr txBox="1"/>
          <p:nvPr>
            <p:ph idx="11" type="ftr"/>
          </p:nvPr>
        </p:nvSpPr>
        <p:spPr>
          <a:xfrm>
            <a:off x="1453553" y="5211060"/>
            <a:ext cx="5907024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5"/>
          <p:cNvSpPr txBox="1"/>
          <p:nvPr>
            <p:ph idx="12" type="sldNum"/>
          </p:nvPr>
        </p:nvSpPr>
        <p:spPr>
          <a:xfrm>
            <a:off x="8604504" y="5211060"/>
            <a:ext cx="2112264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שני תכנים" type="twoObj">
  <p:cSld name="TWO_OBJECT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 txBox="1"/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" type="body"/>
          </p:nvPr>
        </p:nvSpPr>
        <p:spPr>
          <a:xfrm>
            <a:off x="1066800" y="2103120"/>
            <a:ext cx="4754880" cy="3749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◦"/>
              <a:defRPr sz="1800"/>
            </a:lvl1pPr>
            <a:lvl2pPr indent="-330200" lvl="1" marL="9144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◦"/>
              <a:defRPr sz="1600"/>
            </a:lvl2pPr>
            <a:lvl3pPr indent="-317500" lvl="2" marL="13716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3pPr>
            <a:lvl4pPr indent="-317500" lvl="3" marL="18288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4pPr>
            <a:lvl5pPr indent="-317500" lvl="4" marL="22860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5pPr>
            <a:lvl6pPr indent="-317500" lvl="5" marL="27432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6pPr>
            <a:lvl7pPr indent="-317500" lvl="6" marL="32004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7pPr>
            <a:lvl8pPr indent="-317500" lvl="7" marL="36576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8pPr>
            <a:lvl9pPr indent="-317500" lvl="8" marL="41148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9pPr>
          </a:lstStyle>
          <a:p/>
        </p:txBody>
      </p:sp>
      <p:sp>
        <p:nvSpPr>
          <p:cNvPr id="49" name="Google Shape;49;p6"/>
          <p:cNvSpPr txBox="1"/>
          <p:nvPr>
            <p:ph idx="2" type="body"/>
          </p:nvPr>
        </p:nvSpPr>
        <p:spPr>
          <a:xfrm>
            <a:off x="6370320" y="2103120"/>
            <a:ext cx="4754880" cy="3749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◦"/>
              <a:defRPr sz="1800"/>
            </a:lvl1pPr>
            <a:lvl2pPr indent="-330200" lvl="1" marL="9144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◦"/>
              <a:defRPr sz="1600"/>
            </a:lvl2pPr>
            <a:lvl3pPr indent="-317500" lvl="2" marL="13716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3pPr>
            <a:lvl4pPr indent="-317500" lvl="3" marL="18288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4pPr>
            <a:lvl5pPr indent="-317500" lvl="4" marL="22860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5pPr>
            <a:lvl6pPr indent="-317500" lvl="5" marL="27432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6pPr>
            <a:lvl7pPr indent="-317500" lvl="6" marL="32004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7pPr>
            <a:lvl8pPr indent="-317500" lvl="7" marL="36576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8pPr>
            <a:lvl9pPr indent="-317500" lvl="8" marL="41148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9pPr>
          </a:lstStyle>
          <a:p/>
        </p:txBody>
      </p:sp>
      <p:sp>
        <p:nvSpPr>
          <p:cNvPr id="50" name="Google Shape;50;p6"/>
          <p:cNvSpPr txBox="1"/>
          <p:nvPr>
            <p:ph idx="10" type="dt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1" type="ftr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2" type="sldNum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השוואה" type="twoTxTwoObj">
  <p:cSld name="TWO_OBJECTS_WITH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/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" type="body"/>
          </p:nvPr>
        </p:nvSpPr>
        <p:spPr>
          <a:xfrm>
            <a:off x="1069848" y="2074334"/>
            <a:ext cx="4754880" cy="640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b="0" sz="19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900"/>
              <a:buNone/>
              <a:defRPr b="1" sz="1900"/>
            </a:lvl2pPr>
            <a:lvl3pPr indent="-228600" lvl="2" marL="13716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6" name="Google Shape;56;p7"/>
          <p:cNvSpPr txBox="1"/>
          <p:nvPr>
            <p:ph idx="2" type="body"/>
          </p:nvPr>
        </p:nvSpPr>
        <p:spPr>
          <a:xfrm>
            <a:off x="1069848" y="2755898"/>
            <a:ext cx="475488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◦"/>
              <a:defRPr sz="1800"/>
            </a:lvl1pPr>
            <a:lvl2pPr indent="-330200" lvl="1" marL="9144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◦"/>
              <a:defRPr sz="1600"/>
            </a:lvl2pPr>
            <a:lvl3pPr indent="-317500" lvl="2" marL="13716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3pPr>
            <a:lvl4pPr indent="-317500" lvl="3" marL="18288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4pPr>
            <a:lvl5pPr indent="-317500" lvl="4" marL="22860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5pPr>
            <a:lvl6pPr indent="-317500" lvl="5" marL="27432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6pPr>
            <a:lvl7pPr indent="-317500" lvl="6" marL="32004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7pPr>
            <a:lvl8pPr indent="-317500" lvl="7" marL="36576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8pPr>
            <a:lvl9pPr indent="-317500" lvl="8" marL="41148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9pPr>
          </a:lstStyle>
          <a:p/>
        </p:txBody>
      </p:sp>
      <p:sp>
        <p:nvSpPr>
          <p:cNvPr id="57" name="Google Shape;57;p7"/>
          <p:cNvSpPr txBox="1"/>
          <p:nvPr>
            <p:ph idx="3" type="body"/>
          </p:nvPr>
        </p:nvSpPr>
        <p:spPr>
          <a:xfrm>
            <a:off x="6373368" y="2074334"/>
            <a:ext cx="4754880" cy="640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b="0" sz="1900">
                <a:solidFill>
                  <a:schemeClr val="dk2"/>
                </a:solidFill>
              </a:defRPr>
            </a:lvl1pPr>
            <a:lvl2pPr indent="-228600" lvl="1" marL="9144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900"/>
              <a:buNone/>
              <a:defRPr b="1" sz="1900"/>
            </a:lvl2pPr>
            <a:lvl3pPr indent="-228600" lvl="2" marL="13716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8" name="Google Shape;58;p7"/>
          <p:cNvSpPr txBox="1"/>
          <p:nvPr>
            <p:ph idx="4" type="body"/>
          </p:nvPr>
        </p:nvSpPr>
        <p:spPr>
          <a:xfrm>
            <a:off x="6373368" y="2756581"/>
            <a:ext cx="475488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◦"/>
              <a:defRPr sz="1800"/>
            </a:lvl1pPr>
            <a:lvl2pPr indent="-330200" lvl="1" marL="9144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◦"/>
              <a:defRPr sz="1600"/>
            </a:lvl2pPr>
            <a:lvl3pPr indent="-317500" lvl="2" marL="13716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3pPr>
            <a:lvl4pPr indent="-317500" lvl="3" marL="18288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4pPr>
            <a:lvl5pPr indent="-317500" lvl="4" marL="22860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5pPr>
            <a:lvl6pPr indent="-317500" lvl="5" marL="27432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6pPr>
            <a:lvl7pPr indent="-317500" lvl="6" marL="32004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7pPr>
            <a:lvl8pPr indent="-317500" lvl="7" marL="36576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8pPr>
            <a:lvl9pPr indent="-317500" lvl="8" marL="41148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9pPr>
          </a:lstStyle>
          <a:p/>
        </p:txBody>
      </p:sp>
      <p:sp>
        <p:nvSpPr>
          <p:cNvPr id="59" name="Google Shape;59;p7"/>
          <p:cNvSpPr txBox="1"/>
          <p:nvPr>
            <p:ph idx="10" type="dt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7"/>
          <p:cNvSpPr txBox="1"/>
          <p:nvPr>
            <p:ph idx="11" type="ftr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7"/>
          <p:cNvSpPr txBox="1"/>
          <p:nvPr>
            <p:ph idx="12" type="sldNum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כותרת בלבד" type="titleOnly">
  <p:cSld name="TITLE_ONLY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/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10" type="dt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8"/>
          <p:cNvSpPr txBox="1"/>
          <p:nvPr>
            <p:ph idx="11" type="ftr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8"/>
          <p:cNvSpPr txBox="1"/>
          <p:nvPr>
            <p:ph idx="12" type="sldNum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ריק" type="blank">
  <p:cSld name="BLANK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/>
          <p:nvPr>
            <p:ph idx="10" type="dt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1" type="ftr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2" type="sldNum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תוכן עם כיתוב" showMasterSp="0" type="objTx">
  <p:cSld name="OBJECT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0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0"/>
          <p:cNvSpPr txBox="1"/>
          <p:nvPr>
            <p:ph type="title"/>
          </p:nvPr>
        </p:nvSpPr>
        <p:spPr>
          <a:xfrm>
            <a:off x="9296400" y="607392"/>
            <a:ext cx="2430780" cy="16459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entury Gothic"/>
              <a:buNone/>
              <a:defRPr b="0" sz="2800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0"/>
          <p:cNvSpPr txBox="1"/>
          <p:nvPr>
            <p:ph idx="1" type="body"/>
          </p:nvPr>
        </p:nvSpPr>
        <p:spPr>
          <a:xfrm>
            <a:off x="685800" y="609600"/>
            <a:ext cx="7772400" cy="53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◦"/>
              <a:defRPr sz="1800"/>
            </a:lvl1pPr>
            <a:lvl2pPr indent="-330200" lvl="1" marL="9144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◦"/>
              <a:defRPr sz="1600"/>
            </a:lvl2pPr>
            <a:lvl3pPr indent="-317500" lvl="2" marL="13716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3pPr>
            <a:lvl4pPr indent="-317500" lvl="3" marL="18288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4pPr>
            <a:lvl5pPr indent="-317500" lvl="4" marL="22860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5pPr>
            <a:lvl6pPr indent="-317500" lvl="5" marL="27432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6pPr>
            <a:lvl7pPr indent="-317500" lvl="6" marL="32004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7pPr>
            <a:lvl8pPr indent="-317500" lvl="7" marL="36576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8pPr>
            <a:lvl9pPr indent="-317500" lvl="8" marL="41148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◦"/>
              <a:defRPr sz="1400"/>
            </a:lvl9pPr>
          </a:lstStyle>
          <a:p/>
        </p:txBody>
      </p:sp>
      <p:sp>
        <p:nvSpPr>
          <p:cNvPr id="76" name="Google Shape;76;p10"/>
          <p:cNvSpPr txBox="1"/>
          <p:nvPr>
            <p:ph idx="2" type="body"/>
          </p:nvPr>
        </p:nvSpPr>
        <p:spPr>
          <a:xfrm>
            <a:off x="9296400" y="2286000"/>
            <a:ext cx="243078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1" algn="r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</a:defRPr>
            </a:lvl1pPr>
            <a:lvl2pPr indent="-228600" lvl="1" marL="9144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7" name="Google Shape;77;p10"/>
          <p:cNvSpPr txBox="1"/>
          <p:nvPr>
            <p:ph idx="10" type="dt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0"/>
          <p:cNvSpPr txBox="1"/>
          <p:nvPr>
            <p:ph idx="11" type="ftr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0"/>
          <p:cNvSpPr txBox="1"/>
          <p:nvPr>
            <p:ph idx="12" type="sldNum"/>
          </p:nvPr>
        </p:nvSpPr>
        <p:spPr>
          <a:xfrm>
            <a:off x="10393677" y="6223002"/>
            <a:ext cx="146304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sp>
        <p:nvSpPr>
          <p:cNvPr id="80" name="Google Shape;80;p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cap="sq" cmpd="sng" w="95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תמונה עם כיתוב" showMasterSp="0" type="picTx">
  <p:cSld name="PICTURE_WITH_CAPTION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1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1"/>
          <p:cNvSpPr txBox="1"/>
          <p:nvPr>
            <p:ph type="title"/>
          </p:nvPr>
        </p:nvSpPr>
        <p:spPr>
          <a:xfrm>
            <a:off x="9296400" y="603504"/>
            <a:ext cx="2432304" cy="16459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entury Gothic"/>
              <a:buNone/>
              <a:defRPr b="0" sz="2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1"/>
          <p:cNvSpPr/>
          <p:nvPr>
            <p:ph idx="2" type="pic"/>
          </p:nvPr>
        </p:nvSpPr>
        <p:spPr>
          <a:xfrm>
            <a:off x="228599" y="237744"/>
            <a:ext cx="8531352" cy="6382512"/>
          </a:xfrm>
          <a:prstGeom prst="rect">
            <a:avLst/>
          </a:prstGeom>
          <a:solidFill>
            <a:srgbClr val="76CEEF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1" algn="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3200"/>
              <a:buFont typeface="Garamond"/>
              <a:buNone/>
              <a:defRPr b="0" i="0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aramond"/>
              <a:buNone/>
              <a:defRPr b="0" i="0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Garamond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Garamond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Garamond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Garamond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Garamond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Garamond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Garamond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5" name="Google Shape;85;p11"/>
          <p:cNvSpPr txBox="1"/>
          <p:nvPr>
            <p:ph idx="1" type="body"/>
          </p:nvPr>
        </p:nvSpPr>
        <p:spPr>
          <a:xfrm>
            <a:off x="9296400" y="2286000"/>
            <a:ext cx="2432304" cy="35021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1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</a:defRPr>
            </a:lvl1pPr>
            <a:lvl2pPr indent="-228600" lvl="1" marL="9144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86" name="Google Shape;86;p11"/>
          <p:cNvSpPr txBox="1"/>
          <p:nvPr>
            <p:ph idx="10" type="dt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1"/>
          <p:cNvSpPr txBox="1"/>
          <p:nvPr>
            <p:ph idx="11" type="ftr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1"/>
          <p:cNvSpPr txBox="1"/>
          <p:nvPr>
            <p:ph idx="12" type="sldNum"/>
          </p:nvPr>
        </p:nvSpPr>
        <p:spPr>
          <a:xfrm>
            <a:off x="10396728" y="6227064"/>
            <a:ext cx="146304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  <p:sp>
        <p:nvSpPr>
          <p:cNvPr id="89" name="Google Shape;89;p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cap="sq" cmpd="sng" w="95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p2"/>
          <p:cNvSpPr txBox="1"/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i="0" sz="4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2"/>
          <p:cNvSpPr txBox="1"/>
          <p:nvPr>
            <p:ph idx="1" type="body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1" algn="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Char char="◦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600"/>
              <a:buFont typeface="Garamond"/>
              <a:buChar char="◦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7500" lvl="3" marL="1828800" marR="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7500" lvl="4" marL="2286000" marR="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7500" lvl="5" marL="2743200" marR="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7500" lvl="6" marL="3200400" marR="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7500" lvl="7" marL="3657600" marR="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7500" lvl="8" marL="4114800" marR="0" rtl="1" algn="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0" type="dt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1" type="ftr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2" type="sldNum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3.jpg"/><Relationship Id="rId5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"/>
          <p:cNvSpPr txBox="1"/>
          <p:nvPr>
            <p:ph type="ctrTitle"/>
          </p:nvPr>
        </p:nvSpPr>
        <p:spPr>
          <a:xfrm>
            <a:off x="1575572" y="2089331"/>
            <a:ext cx="9068586" cy="212405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1" algn="ctr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7200"/>
              <a:buFont typeface="Arial"/>
              <a:buNone/>
            </a:pPr>
            <a:r>
              <a:rPr lang="iw-IL">
                <a:latin typeface="Arial"/>
                <a:ea typeface="Arial"/>
                <a:cs typeface="Arial"/>
                <a:sym typeface="Arial"/>
              </a:rPr>
              <a:t>ציות לחוק ופשיעה </a:t>
            </a:r>
            <a:br>
              <a:rPr lang="iw-IL">
                <a:latin typeface="Arial"/>
                <a:ea typeface="Arial"/>
                <a:cs typeface="Arial"/>
                <a:sym typeface="Arial"/>
              </a:rPr>
            </a:br>
            <a:r>
              <a:rPr lang="iw-IL">
                <a:latin typeface="Arial"/>
                <a:ea typeface="Arial"/>
                <a:cs typeface="Arial"/>
                <a:sym typeface="Arial"/>
              </a:rPr>
              <a:t>בזמן חירום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"/>
          <p:cNvSpPr txBox="1"/>
          <p:nvPr>
            <p:ph idx="1" type="subTitle"/>
          </p:nvPr>
        </p:nvSpPr>
        <p:spPr>
          <a:xfrm>
            <a:off x="3335690" y="4217837"/>
            <a:ext cx="5580424" cy="625135"/>
          </a:xfrm>
          <a:prstGeom prst="rect">
            <a:avLst/>
          </a:prstGeom>
          <a:solidFill>
            <a:srgbClr val="7AACB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iw-IL" sz="3200">
                <a:solidFill>
                  <a:srgbClr val="F5F3EF"/>
                </a:solidFill>
                <a:latin typeface="Arial"/>
                <a:ea typeface="Arial"/>
                <a:cs typeface="Arial"/>
                <a:sym typeface="Arial"/>
              </a:rPr>
              <a:t>יום ראשון, 4.5.20, בשעה 9:00</a:t>
            </a:r>
            <a:endParaRPr sz="3200">
              <a:solidFill>
                <a:srgbClr val="F5F3E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5335930" y="1313623"/>
            <a:ext cx="1579944" cy="5034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aramond"/>
              <a:buNone/>
            </a:pPr>
            <a:r>
              <a:rPr b="0" i="0" lang="iw-IL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ובינר עו"ס</a:t>
            </a:r>
            <a:endParaRPr/>
          </a:p>
        </p:txBody>
      </p:sp>
      <p:pic>
        <p:nvPicPr>
          <p:cNvPr id="109" name="Google Shape;10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818221" y="1459748"/>
            <a:ext cx="853637" cy="8536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65791" y="1520330"/>
            <a:ext cx="658990" cy="658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349587" y="1287246"/>
            <a:ext cx="914137" cy="1026248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"/>
          <p:cNvSpPr/>
          <p:nvPr/>
        </p:nvSpPr>
        <p:spPr>
          <a:xfrm>
            <a:off x="3925928" y="4914581"/>
            <a:ext cx="439994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w-IL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מרצה: ד"ר גיא בקר</a:t>
            </a:r>
            <a:endParaRPr b="0" i="0" sz="2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סבון">
  <a:themeElements>
    <a:clrScheme name="Savon">
      <a:dk1>
        <a:srgbClr val="000000"/>
      </a:dk1>
      <a:lt1>
        <a:srgbClr val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2020-04-02T08:58:31Z</dcterms:created>
  <dc:creator>סיון לוי</dc:creator>
</cp:coreProperties>
</file>